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BB4A-4265-4602-86E3-4461D43678B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4DDB-C0A5-4D5A-A77A-D1907456E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BB4A-4265-4602-86E3-4461D43678B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4DDB-C0A5-4D5A-A77A-D1907456E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BB4A-4265-4602-86E3-4461D43678B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4DDB-C0A5-4D5A-A77A-D1907456E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BB4A-4265-4602-86E3-4461D43678B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4DDB-C0A5-4D5A-A77A-D1907456E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BB4A-4265-4602-86E3-4461D43678B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4DDB-C0A5-4D5A-A77A-D1907456E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BB4A-4265-4602-86E3-4461D43678B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4DDB-C0A5-4D5A-A77A-D1907456E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BB4A-4265-4602-86E3-4461D43678B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4DDB-C0A5-4D5A-A77A-D1907456E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BB4A-4265-4602-86E3-4461D43678B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4DDB-C0A5-4D5A-A77A-D1907456E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BB4A-4265-4602-86E3-4461D43678B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4DDB-C0A5-4D5A-A77A-D1907456E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BB4A-4265-4602-86E3-4461D43678B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4DDB-C0A5-4D5A-A77A-D1907456E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BB4A-4265-4602-86E3-4461D43678B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4DDB-C0A5-4D5A-A77A-D1907456E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EBB4A-4265-4602-86E3-4461D43678B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B4DDB-C0A5-4D5A-A77A-D1907456E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Tree seeds and seedling system</a:t>
            </a:r>
            <a:br>
              <a:rPr lang="en-US" dirty="0" smtClean="0"/>
            </a:br>
            <a:r>
              <a:rPr lang="en-US" dirty="0" smtClean="0"/>
              <a:t>(private/community/public)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Group 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Main Actors in the seed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Higher learning institutions</a:t>
            </a:r>
          </a:p>
          <a:p>
            <a:pPr lvl="1"/>
            <a:r>
              <a:rPr lang="en-US" dirty="0" smtClean="0"/>
              <a:t>Seedling production, </a:t>
            </a:r>
            <a:r>
              <a:rPr lang="en-US" smtClean="0"/>
              <a:t>community service	</a:t>
            </a:r>
          </a:p>
          <a:p>
            <a:r>
              <a:rPr lang="en-US" dirty="0" smtClean="0"/>
              <a:t>FRC  </a:t>
            </a:r>
            <a:endParaRPr lang="en-US" dirty="0" smtClean="0"/>
          </a:p>
          <a:p>
            <a:pPr lvl="1"/>
            <a:r>
              <a:rPr lang="en-US" dirty="0" smtClean="0"/>
              <a:t>Seed source id &amp; establishment, collect , test &amp; distribute</a:t>
            </a:r>
          </a:p>
          <a:p>
            <a:r>
              <a:rPr lang="en-US" dirty="0" smtClean="0"/>
              <a:t>Gene bank</a:t>
            </a:r>
          </a:p>
          <a:p>
            <a:pPr lvl="1"/>
            <a:r>
              <a:rPr lang="en-US" dirty="0" smtClean="0"/>
              <a:t>Collect for conservation</a:t>
            </a:r>
          </a:p>
          <a:p>
            <a:r>
              <a:rPr lang="en-US" dirty="0" err="1" smtClean="0"/>
              <a:t>BoAs</a:t>
            </a:r>
            <a:endParaRPr lang="en-US" dirty="0" smtClean="0"/>
          </a:p>
          <a:p>
            <a:pPr lvl="1"/>
            <a:r>
              <a:rPr lang="en-US" dirty="0" smtClean="0"/>
              <a:t>Collect for public nursery &amp; dissemination </a:t>
            </a:r>
          </a:p>
          <a:p>
            <a:r>
              <a:rPr lang="en-US" dirty="0" smtClean="0"/>
              <a:t>State forest enterprises (</a:t>
            </a:r>
            <a:r>
              <a:rPr lang="en-US" dirty="0" err="1" smtClean="0"/>
              <a:t>Amhara</a:t>
            </a:r>
            <a:r>
              <a:rPr lang="en-US" dirty="0" smtClean="0"/>
              <a:t>/</a:t>
            </a:r>
            <a:r>
              <a:rPr lang="en-US" dirty="0" err="1" smtClean="0"/>
              <a:t>Oromia</a:t>
            </a:r>
            <a:r>
              <a:rPr lang="en-US" dirty="0" smtClean="0"/>
              <a:t>…)</a:t>
            </a:r>
          </a:p>
          <a:p>
            <a:pPr lvl="1"/>
            <a:r>
              <a:rPr lang="en-US" dirty="0" smtClean="0"/>
              <a:t>Collect for own nurseries /give support to farmers for seed production</a:t>
            </a:r>
          </a:p>
          <a:p>
            <a:r>
              <a:rPr lang="en-US" dirty="0" smtClean="0"/>
              <a:t>NGOs</a:t>
            </a:r>
          </a:p>
          <a:p>
            <a:pPr lvl="1"/>
            <a:r>
              <a:rPr lang="en-US" dirty="0" smtClean="0"/>
              <a:t>Buy &amp; distribute seeds</a:t>
            </a:r>
          </a:p>
          <a:p>
            <a:pPr lvl="1"/>
            <a:r>
              <a:rPr lang="en-US" dirty="0" smtClean="0"/>
              <a:t>Seedling: support and produce</a:t>
            </a:r>
          </a:p>
          <a:p>
            <a:r>
              <a:rPr lang="en-US" dirty="0" smtClean="0"/>
              <a:t>Private vendors</a:t>
            </a:r>
          </a:p>
          <a:p>
            <a:pPr lvl="1"/>
            <a:r>
              <a:rPr lang="en-US" dirty="0" smtClean="0"/>
              <a:t>Buy &amp; sell</a:t>
            </a:r>
          </a:p>
          <a:p>
            <a:r>
              <a:rPr lang="en-US" dirty="0" smtClean="0"/>
              <a:t>Farmers (coops)</a:t>
            </a:r>
          </a:p>
          <a:p>
            <a:pPr lvl="1"/>
            <a:r>
              <a:rPr lang="en-US" dirty="0" smtClean="0"/>
              <a:t>Collect for own use &amp; also sell (seedling)</a:t>
            </a:r>
          </a:p>
          <a:p>
            <a:r>
              <a:rPr lang="en-US" dirty="0" smtClean="0"/>
              <a:t>Regional seed centers (SNNP, </a:t>
            </a:r>
            <a:r>
              <a:rPr lang="en-US" dirty="0" err="1" smtClean="0"/>
              <a:t>Amhara</a:t>
            </a:r>
            <a:r>
              <a:rPr lang="en-US" dirty="0" smtClean="0"/>
              <a:t>, </a:t>
            </a:r>
            <a:r>
              <a:rPr lang="en-US" dirty="0" err="1" smtClean="0"/>
              <a:t>Oromia</a:t>
            </a:r>
            <a:r>
              <a:rPr lang="en-US" dirty="0" smtClean="0"/>
              <a:t>, Tigray)</a:t>
            </a:r>
          </a:p>
          <a:p>
            <a:pPr lvl="1"/>
            <a:r>
              <a:rPr lang="en-US" dirty="0" smtClean="0"/>
              <a:t>Potential role players in the </a:t>
            </a:r>
            <a:r>
              <a:rPr lang="en-US" dirty="0" smtClean="0"/>
              <a:t>making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 and gaps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Haphazard management of seed and seedlings</a:t>
            </a:r>
          </a:p>
          <a:p>
            <a:r>
              <a:rPr lang="en-US" dirty="0" smtClean="0"/>
              <a:t>No feedback loop between seed suppliers and users</a:t>
            </a:r>
          </a:p>
          <a:p>
            <a:r>
              <a:rPr lang="en-US" dirty="0" smtClean="0"/>
              <a:t>Compromised quantity and quality of seed and seedlings (sources not known or documented)</a:t>
            </a:r>
          </a:p>
          <a:p>
            <a:r>
              <a:rPr lang="en-US" dirty="0" smtClean="0"/>
              <a:t>There is good indigenous knowledge on the use of trees among farmers but a gap on the knowledge of propagating trees</a:t>
            </a:r>
          </a:p>
          <a:p>
            <a:r>
              <a:rPr lang="en-US" dirty="0" smtClean="0"/>
              <a:t>Mostly exotic forestry  –quick economic benefit oriented</a:t>
            </a:r>
          </a:p>
          <a:p>
            <a:r>
              <a:rPr lang="en-US" dirty="0" smtClean="0"/>
              <a:t>National demand and supply unbalanced</a:t>
            </a:r>
          </a:p>
          <a:p>
            <a:r>
              <a:rPr lang="en-US" dirty="0" smtClean="0"/>
              <a:t>State, community , private and youth involved in seedling production</a:t>
            </a:r>
          </a:p>
          <a:p>
            <a:r>
              <a:rPr lang="en-US" dirty="0" smtClean="0"/>
              <a:t>Active seedling production including in urban areas but seed sources unknown</a:t>
            </a:r>
          </a:p>
          <a:p>
            <a:r>
              <a:rPr lang="en-US" dirty="0" smtClean="0"/>
              <a:t>State run nurseries are under budgeted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 and gaps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There are more public and private nurseries as compared to community ones</a:t>
            </a:r>
          </a:p>
          <a:p>
            <a:r>
              <a:rPr lang="en-US" dirty="0" smtClean="0"/>
              <a:t>Private sector not engaged as much as in crop seed systems</a:t>
            </a:r>
          </a:p>
          <a:p>
            <a:r>
              <a:rPr lang="en-US" dirty="0" smtClean="0"/>
              <a:t>Economic drive alone should not dominate</a:t>
            </a:r>
          </a:p>
          <a:p>
            <a:r>
              <a:rPr lang="en-US" dirty="0" smtClean="0"/>
              <a:t>Focus on some (mainly exotic) is undermining the biodiversity</a:t>
            </a:r>
          </a:p>
          <a:p>
            <a:r>
              <a:rPr lang="en-US" dirty="0" smtClean="0"/>
              <a:t>Collected tree seeds and seedlings represent a very few proportion of the native tree and shrub species</a:t>
            </a:r>
          </a:p>
          <a:p>
            <a:r>
              <a:rPr lang="en-US" dirty="0" smtClean="0"/>
              <a:t>In drylands, nursery sites for trees are not as favored compared to nursery sites for fruit trees because of the scarce resource, water</a:t>
            </a:r>
          </a:p>
          <a:p>
            <a:r>
              <a:rPr lang="en-US" dirty="0" smtClean="0"/>
              <a:t>Lack of capacity in terms of inputs (seeds/nursery sites/management manuals for trees ) …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Focus should be given to demand creation</a:t>
            </a:r>
          </a:p>
          <a:p>
            <a:r>
              <a:rPr lang="en-US" dirty="0" smtClean="0"/>
              <a:t>Need assessment is necessary before production, hence planting purposes should be clearly known before seed and seedling production</a:t>
            </a:r>
          </a:p>
          <a:p>
            <a:r>
              <a:rPr lang="en-US" dirty="0" smtClean="0"/>
              <a:t> Forestry extension system should be strengthened  </a:t>
            </a:r>
          </a:p>
          <a:p>
            <a:r>
              <a:rPr lang="en-US" dirty="0" smtClean="0"/>
              <a:t>We need a  holistic approach/a value chain approach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Suggestions cont…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Tissue culture capacity should be enhanced</a:t>
            </a:r>
          </a:p>
          <a:p>
            <a:r>
              <a:rPr lang="en-US" dirty="0" smtClean="0"/>
              <a:t>We should trigger more the tree planting at homesteads </a:t>
            </a:r>
          </a:p>
          <a:p>
            <a:r>
              <a:rPr lang="en-US" dirty="0" smtClean="0"/>
              <a:t>The seed system needs to be market oriented</a:t>
            </a:r>
          </a:p>
          <a:p>
            <a:r>
              <a:rPr lang="en-US" dirty="0" smtClean="0"/>
              <a:t>There is need for decentralized management</a:t>
            </a:r>
          </a:p>
          <a:p>
            <a:r>
              <a:rPr lang="en-US" dirty="0" smtClean="0"/>
              <a:t>More research should also be done on propagation of certain species </a:t>
            </a:r>
          </a:p>
          <a:p>
            <a:r>
              <a:rPr lang="en-US" dirty="0" smtClean="0"/>
              <a:t>Species production should follow agroecologies and economic importance</a:t>
            </a:r>
          </a:p>
          <a:p>
            <a:r>
              <a:rPr lang="en-US" dirty="0" smtClean="0"/>
              <a:t>Training and inputs needed for improved seedling production</a:t>
            </a:r>
          </a:p>
          <a:p>
            <a:r>
              <a:rPr lang="en-US" dirty="0" smtClean="0"/>
              <a:t>Technical manuals for each forest tree species should be produced</a:t>
            </a:r>
          </a:p>
          <a:p>
            <a:r>
              <a:rPr lang="en-US" dirty="0" smtClean="0"/>
              <a:t>Proper tree seed, seedling and nursery database and information system should be in place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345</Words>
  <Application>Microsoft Office PowerPoint</Application>
  <PresentationFormat>On-screen Show (4:3)</PresentationFormat>
  <Paragraphs>57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Tree seeds and seedling system (private/community/public)</vt:lpstr>
      <vt:lpstr>Main Actors in the seed system</vt:lpstr>
      <vt:lpstr>Current status and gaps</vt:lpstr>
      <vt:lpstr>Current status and gaps cont…</vt:lpstr>
      <vt:lpstr>Suggestion</vt:lpstr>
      <vt:lpstr>Suggestions cont…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Tree seeds and seedling system private/community/public</dc:title>
  <dc:creator>Toshiba</dc:creator>
  <cp:lastModifiedBy>user</cp:lastModifiedBy>
  <cp:revision>30</cp:revision>
  <dcterms:created xsi:type="dcterms:W3CDTF">2012-07-24T01:12:15Z</dcterms:created>
  <dcterms:modified xsi:type="dcterms:W3CDTF">2012-07-24T08:08:10Z</dcterms:modified>
</cp:coreProperties>
</file>